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66" r:id="rId12"/>
    <p:sldId id="267" r:id="rId13"/>
  </p:sldIdLst>
  <p:sldSz cx="13001625" cy="688022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726" y="-486"/>
      </p:cViewPr>
      <p:guideLst>
        <p:guide orient="horz" pos="2167"/>
        <p:guide pos="40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5123" y="2137330"/>
            <a:ext cx="11051381" cy="147478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0244" y="3898796"/>
            <a:ext cx="9101138" cy="175827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79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471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6178" y="275528"/>
            <a:ext cx="2925366" cy="58704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084" y="275528"/>
            <a:ext cx="8559403" cy="58704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251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32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042" y="4421183"/>
            <a:ext cx="11051381" cy="136648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042" y="2916134"/>
            <a:ext cx="11051381" cy="15050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356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081" y="1605387"/>
            <a:ext cx="5742384" cy="45406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9160" y="1605387"/>
            <a:ext cx="5742384" cy="45406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42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081" y="1540089"/>
            <a:ext cx="5744642" cy="6418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81" y="2181924"/>
            <a:ext cx="5744642" cy="396409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4649" y="1540089"/>
            <a:ext cx="5746899" cy="6418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4649" y="2181924"/>
            <a:ext cx="5746899" cy="396409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75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3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497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085" y="273935"/>
            <a:ext cx="4277445" cy="116581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3274" y="273936"/>
            <a:ext cx="7268270" cy="587208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085" y="1439751"/>
            <a:ext cx="4277445" cy="47062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48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8413" y="4816159"/>
            <a:ext cx="7800975" cy="5685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8413" y="614762"/>
            <a:ext cx="7800975" cy="412813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8413" y="5384733"/>
            <a:ext cx="7800975" cy="80747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43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0082" y="275529"/>
            <a:ext cx="11701463" cy="1146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082" y="1605387"/>
            <a:ext cx="11701463" cy="4540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084" y="6376951"/>
            <a:ext cx="3033713" cy="3663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D0D1A-A82F-4734-85A6-0222450D801E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42223" y="6376951"/>
            <a:ext cx="4117181" cy="3663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17834" y="6376951"/>
            <a:ext cx="3033713" cy="3663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BD24C-E7B5-4852-BD53-5585B77D3D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0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C:\Users\Bi0GaMe\Pictures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1625" cy="7096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2222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 descr="C:\Users\Bi0GaMe\Pictures\1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1625" cy="709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421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 descr="C:\Users\Bi0GaMe\Pictures\1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1625" cy="709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9239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 descr="C:\Users\Bi0GaMe\Pictures\1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3001625" cy="7069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606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C:\Users\Bi0GaMe\Pictures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1625" cy="7105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318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C:\Users\Bi0GaMe\Pictures\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1625" cy="7105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9156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C:\Users\Bi0GaMe\Pictures\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1625" cy="7083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3722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C:\Users\Bi0GaMe\Pictures\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1625" cy="7181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 rot="20901341">
            <a:off x="331484" y="417013"/>
            <a:ext cx="35079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All Lectures</a:t>
            </a:r>
            <a:endParaRPr lang="en-US" sz="5400" b="1" cap="none" spc="0" dirty="0">
              <a:ln w="31550" cmpd="sng">
                <a:gradFill>
                  <a:gsLst>
                    <a:gs pos="70000">
                      <a:schemeClr val="accent6">
                        <a:shade val="50000"/>
                        <a:satMod val="190000"/>
                      </a:schemeClr>
                    </a:gs>
                    <a:gs pos="0">
                      <a:schemeClr val="accent6">
                        <a:tint val="77000"/>
                        <a:satMod val="18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59482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 descr="C:\Users\Bi0GaMe\Pictures\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3014521" cy="7184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 rot="20901341">
            <a:off x="331484" y="417013"/>
            <a:ext cx="35079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All Lectures</a:t>
            </a:r>
            <a:endParaRPr lang="en-US" sz="5400" b="1" cap="none" spc="0" dirty="0">
              <a:ln w="31550" cmpd="sng">
                <a:gradFill>
                  <a:gsLst>
                    <a:gs pos="70000">
                      <a:schemeClr val="accent6">
                        <a:shade val="50000"/>
                        <a:satMod val="190000"/>
                      </a:schemeClr>
                    </a:gs>
                    <a:gs pos="0">
                      <a:schemeClr val="accent6">
                        <a:tint val="77000"/>
                        <a:satMod val="18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39522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 descr="C:\Users\Bi0GaMe\Pictures\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3001625" cy="718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 rot="20901341">
            <a:off x="244121" y="417013"/>
            <a:ext cx="36826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My Lectures</a:t>
            </a:r>
            <a:endParaRPr lang="en-US" sz="5400" b="1" cap="none" spc="0" dirty="0">
              <a:ln w="31550" cmpd="sng">
                <a:gradFill>
                  <a:gsLst>
                    <a:gs pos="70000">
                      <a:schemeClr val="accent6">
                        <a:shade val="50000"/>
                        <a:satMod val="190000"/>
                      </a:schemeClr>
                    </a:gs>
                    <a:gs pos="0">
                      <a:schemeClr val="accent6">
                        <a:tint val="77000"/>
                        <a:satMod val="18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50735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 descr="C:\Users\Bi0GaMe\Pictures\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1625" cy="719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 rot="20901341">
            <a:off x="244121" y="417013"/>
            <a:ext cx="36826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My Lectures</a:t>
            </a:r>
            <a:endParaRPr lang="en-US" sz="5400" b="1" cap="none" spc="0" dirty="0">
              <a:ln w="31550" cmpd="sng">
                <a:gradFill>
                  <a:gsLst>
                    <a:gs pos="70000">
                      <a:schemeClr val="accent6">
                        <a:shade val="50000"/>
                        <a:satMod val="190000"/>
                      </a:schemeClr>
                    </a:gs>
                    <a:gs pos="0">
                      <a:schemeClr val="accent6">
                        <a:tint val="77000"/>
                        <a:satMod val="18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6380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 descr="C:\Users\Bi0GaMe\Pictures\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1625" cy="711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961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8</Words>
  <Application>Microsoft Office PowerPoint</Application>
  <PresentationFormat>Custom</PresentationFormat>
  <Paragraphs>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Bi0GaMe</dc:creator>
  <cp:lastModifiedBy>Bi0GaMe</cp:lastModifiedBy>
  <cp:revision>3</cp:revision>
  <dcterms:created xsi:type="dcterms:W3CDTF">2015-05-03T10:15:36Z</dcterms:created>
  <dcterms:modified xsi:type="dcterms:W3CDTF">2016-03-19T23:22:00Z</dcterms:modified>
</cp:coreProperties>
</file>

<file path=docProps/thumbnail.jpeg>
</file>